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45">
          <p15:clr>
            <a:srgbClr val="A4A3A4"/>
          </p15:clr>
        </p15:guide>
        <p15:guide id="2" pos="46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CB4"/>
    <a:srgbClr val="003741"/>
    <a:srgbClr val="6AB650"/>
    <a:srgbClr val="F07814"/>
    <a:srgbClr val="E89E00"/>
    <a:srgbClr val="CED9E5"/>
    <a:srgbClr val="00373E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29" autoAdjust="0"/>
    <p:restoredTop sz="95274" autoAdjust="0"/>
  </p:normalViewPr>
  <p:slideViewPr>
    <p:cSldViewPr snapToGrid="0">
      <p:cViewPr varScale="1">
        <p:scale>
          <a:sx n="107" d="100"/>
          <a:sy n="107" d="100"/>
        </p:scale>
        <p:origin x="-126" y="-84"/>
      </p:cViewPr>
      <p:guideLst>
        <p:guide orient="horz" pos="2845"/>
        <p:guide pos="46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62" d="100"/>
          <a:sy n="62" d="100"/>
        </p:scale>
        <p:origin x="-345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4459EA-9E68-4B15-ADD3-336A8DAC671A}" type="datetimeFigureOut">
              <a:rPr lang="nl-NL" smtClean="0"/>
              <a:t>19-11-2018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8A1BD9-1485-432A-A1B9-E1F7C6F582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8112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- resear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>
            <a:extLst>
              <a:ext uri="{FF2B5EF4-FFF2-40B4-BE49-F238E27FC236}">
                <a16:creationId xmlns:a16="http://schemas.microsoft.com/office/drawing/2014/main" xmlns="" id="{333C430D-E413-4705-BF87-59067A65F4AD}"/>
              </a:ext>
            </a:extLst>
          </p:cNvPr>
          <p:cNvSpPr/>
          <p:nvPr userDrawn="1"/>
        </p:nvSpPr>
        <p:spPr>
          <a:xfrm>
            <a:off x="0" y="545122"/>
            <a:ext cx="12192000" cy="3677628"/>
          </a:xfrm>
          <a:prstGeom prst="rect">
            <a:avLst/>
          </a:prstGeom>
          <a:solidFill>
            <a:srgbClr val="009C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5B1D3611-1177-48EA-A067-CEF0CDB424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53143" y="1974987"/>
            <a:ext cx="10776857" cy="1152751"/>
          </a:xfrm>
        </p:spPr>
        <p:txBody>
          <a:bodyPr anchor="b">
            <a:normAutofit/>
          </a:bodyPr>
          <a:lstStyle>
            <a:lvl1pPr algn="l">
              <a:defRPr sz="50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nl-NL" dirty="0"/>
              <a:t>Enter </a:t>
            </a:r>
            <a:r>
              <a:rPr lang="nl-NL" dirty="0" err="1"/>
              <a:t>title</a:t>
            </a:r>
            <a:r>
              <a:rPr lang="nl-NL" dirty="0"/>
              <a:t> here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3AC4A8E8-3E90-4C49-8DE9-AAB8EE45904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4915" y="3258368"/>
            <a:ext cx="10776857" cy="65314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800" b="0">
                <a:solidFill>
                  <a:schemeClr val="bg1"/>
                </a:solidFill>
                <a:latin typeface="Trebuchet MS" panose="020B0603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Enter sub </a:t>
            </a:r>
            <a:r>
              <a:rPr lang="nl-NL" dirty="0" err="1"/>
              <a:t>title</a:t>
            </a:r>
            <a:r>
              <a:rPr lang="nl-NL" dirty="0"/>
              <a:t> here</a:t>
            </a:r>
          </a:p>
        </p:txBody>
      </p:sp>
      <p:grpSp>
        <p:nvGrpSpPr>
          <p:cNvPr id="13" name="Groep 12">
            <a:extLst>
              <a:ext uri="{FF2B5EF4-FFF2-40B4-BE49-F238E27FC236}">
                <a16:creationId xmlns:a16="http://schemas.microsoft.com/office/drawing/2014/main" xmlns="" id="{455BB8EC-FD7C-4339-9B77-EF3A7A679195}"/>
              </a:ext>
            </a:extLst>
          </p:cNvPr>
          <p:cNvGrpSpPr/>
          <p:nvPr userDrawn="1"/>
        </p:nvGrpSpPr>
        <p:grpSpPr>
          <a:xfrm>
            <a:off x="4309680" y="-733"/>
            <a:ext cx="3565908" cy="992921"/>
            <a:chOff x="4309680" y="-733"/>
            <a:chExt cx="3565908" cy="992921"/>
          </a:xfrm>
        </p:grpSpPr>
        <p:sp>
          <p:nvSpPr>
            <p:cNvPr id="14" name="AutoShape 3">
              <a:extLst>
                <a:ext uri="{FF2B5EF4-FFF2-40B4-BE49-F238E27FC236}">
                  <a16:creationId xmlns:a16="http://schemas.microsoft.com/office/drawing/2014/main" xmlns="" id="{41C2ED93-ADB9-4842-B417-6FB7F6480FF3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4313238" y="0"/>
              <a:ext cx="3562350" cy="992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xmlns="" id="{77C4B3ED-6D5B-4985-91AE-C722381822A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309680" y="-733"/>
              <a:ext cx="3561146" cy="986572"/>
            </a:xfrm>
            <a:custGeom>
              <a:avLst/>
              <a:gdLst>
                <a:gd name="T0" fmla="*/ 0 w 9343"/>
                <a:gd name="T1" fmla="*/ 0 h 3048"/>
                <a:gd name="T2" fmla="*/ 0 w 9343"/>
                <a:gd name="T3" fmla="*/ 2148 h 3048"/>
                <a:gd name="T4" fmla="*/ 900 w 9343"/>
                <a:gd name="T5" fmla="*/ 3048 h 3048"/>
                <a:gd name="T6" fmla="*/ 8443 w 9343"/>
                <a:gd name="T7" fmla="*/ 3048 h 3048"/>
                <a:gd name="T8" fmla="*/ 9343 w 9343"/>
                <a:gd name="T9" fmla="*/ 2148 h 3048"/>
                <a:gd name="T10" fmla="*/ 9343 w 9343"/>
                <a:gd name="T11" fmla="*/ 0 h 3048"/>
                <a:gd name="T12" fmla="*/ 0 w 9343"/>
                <a:gd name="T13" fmla="*/ 0 h 3048"/>
                <a:gd name="connsiteX0" fmla="*/ 0 w 10000"/>
                <a:gd name="connsiteY0" fmla="*/ 0 h 10000"/>
                <a:gd name="connsiteX1" fmla="*/ 0 w 10000"/>
                <a:gd name="connsiteY1" fmla="*/ 7047 h 10000"/>
                <a:gd name="connsiteX2" fmla="*/ 963 w 10000"/>
                <a:gd name="connsiteY2" fmla="*/ 10000 h 10000"/>
                <a:gd name="connsiteX3" fmla="*/ 9037 w 10000"/>
                <a:gd name="connsiteY3" fmla="*/ 10000 h 10000"/>
                <a:gd name="connsiteX4" fmla="*/ 10000 w 10000"/>
                <a:gd name="connsiteY4" fmla="*/ 7047 h 10000"/>
                <a:gd name="connsiteX5" fmla="*/ 10000 w 10000"/>
                <a:gd name="connsiteY5" fmla="*/ 1497 h 10000"/>
                <a:gd name="connsiteX6" fmla="*/ 0 w 10000"/>
                <a:gd name="connsiteY6" fmla="*/ 0 h 10000"/>
                <a:gd name="connsiteX0" fmla="*/ 0 w 10010"/>
                <a:gd name="connsiteY0" fmla="*/ 125 h 8503"/>
                <a:gd name="connsiteX1" fmla="*/ 10 w 10010"/>
                <a:gd name="connsiteY1" fmla="*/ 5550 h 8503"/>
                <a:gd name="connsiteX2" fmla="*/ 973 w 10010"/>
                <a:gd name="connsiteY2" fmla="*/ 8503 h 8503"/>
                <a:gd name="connsiteX3" fmla="*/ 9047 w 10010"/>
                <a:gd name="connsiteY3" fmla="*/ 8503 h 8503"/>
                <a:gd name="connsiteX4" fmla="*/ 10010 w 10010"/>
                <a:gd name="connsiteY4" fmla="*/ 5550 h 8503"/>
                <a:gd name="connsiteX5" fmla="*/ 10010 w 10010"/>
                <a:gd name="connsiteY5" fmla="*/ 0 h 8503"/>
                <a:gd name="connsiteX6" fmla="*/ 0 w 10010"/>
                <a:gd name="connsiteY6" fmla="*/ 125 h 8503"/>
                <a:gd name="connsiteX0" fmla="*/ 0 w 10000"/>
                <a:gd name="connsiteY0" fmla="*/ 37 h 10000"/>
                <a:gd name="connsiteX1" fmla="*/ 10 w 10000"/>
                <a:gd name="connsiteY1" fmla="*/ 6527 h 10000"/>
                <a:gd name="connsiteX2" fmla="*/ 972 w 10000"/>
                <a:gd name="connsiteY2" fmla="*/ 10000 h 10000"/>
                <a:gd name="connsiteX3" fmla="*/ 9038 w 10000"/>
                <a:gd name="connsiteY3" fmla="*/ 10000 h 10000"/>
                <a:gd name="connsiteX4" fmla="*/ 10000 w 10000"/>
                <a:gd name="connsiteY4" fmla="*/ 6527 h 10000"/>
                <a:gd name="connsiteX5" fmla="*/ 10000 w 10000"/>
                <a:gd name="connsiteY5" fmla="*/ 0 h 10000"/>
                <a:gd name="connsiteX6" fmla="*/ 0 w 10000"/>
                <a:gd name="connsiteY6" fmla="*/ 37 h 10000"/>
                <a:gd name="connsiteX0" fmla="*/ 0 w 10000"/>
                <a:gd name="connsiteY0" fmla="*/ 8 h 9971"/>
                <a:gd name="connsiteX1" fmla="*/ 10 w 10000"/>
                <a:gd name="connsiteY1" fmla="*/ 6498 h 9971"/>
                <a:gd name="connsiteX2" fmla="*/ 972 w 10000"/>
                <a:gd name="connsiteY2" fmla="*/ 9971 h 9971"/>
                <a:gd name="connsiteX3" fmla="*/ 9038 w 10000"/>
                <a:gd name="connsiteY3" fmla="*/ 9971 h 9971"/>
                <a:gd name="connsiteX4" fmla="*/ 10000 w 10000"/>
                <a:gd name="connsiteY4" fmla="*/ 6498 h 9971"/>
                <a:gd name="connsiteX5" fmla="*/ 9992 w 10000"/>
                <a:gd name="connsiteY5" fmla="*/ 0 h 9971"/>
                <a:gd name="connsiteX6" fmla="*/ 0 w 10000"/>
                <a:gd name="connsiteY6" fmla="*/ 8 h 9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0" h="9971">
                  <a:moveTo>
                    <a:pt x="0" y="8"/>
                  </a:moveTo>
                  <a:cubicBezTo>
                    <a:pt x="3" y="2134"/>
                    <a:pt x="7" y="4372"/>
                    <a:pt x="10" y="6498"/>
                  </a:cubicBezTo>
                  <a:cubicBezTo>
                    <a:pt x="10" y="8416"/>
                    <a:pt x="441" y="9971"/>
                    <a:pt x="972" y="9971"/>
                  </a:cubicBezTo>
                  <a:lnTo>
                    <a:pt x="9038" y="9971"/>
                  </a:lnTo>
                  <a:cubicBezTo>
                    <a:pt x="9569" y="9971"/>
                    <a:pt x="10000" y="8416"/>
                    <a:pt x="10000" y="6498"/>
                  </a:cubicBezTo>
                  <a:cubicBezTo>
                    <a:pt x="9997" y="4332"/>
                    <a:pt x="9995" y="2166"/>
                    <a:pt x="9992" y="0"/>
                  </a:cubicBez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pic>
          <p:nvPicPr>
            <p:cNvPr id="17" name="Afbeelding 16">
              <a:extLst>
                <a:ext uri="{FF2B5EF4-FFF2-40B4-BE49-F238E27FC236}">
                  <a16:creationId xmlns:a16="http://schemas.microsoft.com/office/drawing/2014/main" xmlns="" id="{0949537F-98A9-4146-8DF4-81598976B8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96588" y="297838"/>
              <a:ext cx="2790888" cy="504057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 userDrawn="1"/>
        </p:nvSpPr>
        <p:spPr>
          <a:xfrm>
            <a:off x="3723176" y="1152769"/>
            <a:ext cx="47869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i="0" dirty="0" smtClean="0">
                <a:solidFill>
                  <a:schemeClr val="bg1"/>
                </a:solidFill>
                <a:latin typeface="Museo Sans 300"/>
                <a:cs typeface="Museo Sans 300"/>
              </a:rPr>
              <a:t>Amsterdam Public Health</a:t>
            </a:r>
          </a:p>
          <a:p>
            <a:pPr algn="ctr"/>
            <a:r>
              <a:rPr lang="en-US" sz="2000" b="0" i="0" dirty="0" smtClean="0">
                <a:solidFill>
                  <a:schemeClr val="bg1"/>
                </a:solidFill>
                <a:latin typeface="Museo Sans 300"/>
                <a:cs typeface="Museo Sans 300"/>
              </a:rPr>
              <a:t>research</a:t>
            </a:r>
            <a:r>
              <a:rPr lang="en-US" sz="2000" b="0" i="0" baseline="0" dirty="0" smtClean="0">
                <a:solidFill>
                  <a:schemeClr val="bg1"/>
                </a:solidFill>
                <a:latin typeface="Museo Sans 300"/>
                <a:cs typeface="Museo Sans 300"/>
              </a:rPr>
              <a:t> institute</a:t>
            </a:r>
            <a:endParaRPr lang="en-US" sz="2000" b="0" i="0" dirty="0">
              <a:solidFill>
                <a:schemeClr val="bg1"/>
              </a:solidFill>
              <a:latin typeface="Museo Sans 300"/>
              <a:cs typeface="Museo Sans 300"/>
            </a:endParaRPr>
          </a:p>
        </p:txBody>
      </p:sp>
      <p:pic>
        <p:nvPicPr>
          <p:cNvPr id="8" name="Picture 7" descr="handen Amsterdam Public health ppt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287" y="4165599"/>
            <a:ext cx="12279870" cy="2708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308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- resear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6841DAF-11CD-4D6E-A9E2-F440749B11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3100" y="1100092"/>
            <a:ext cx="10766044" cy="1325563"/>
          </a:xfrm>
        </p:spPr>
        <p:txBody>
          <a:bodyPr>
            <a:noAutofit/>
          </a:bodyPr>
          <a:lstStyle>
            <a:lvl1pPr>
              <a:defRPr>
                <a:solidFill>
                  <a:srgbClr val="009CB4"/>
                </a:solidFill>
              </a:defRPr>
            </a:lvl1pPr>
          </a:lstStyle>
          <a:p>
            <a:r>
              <a:rPr lang="nl-NL" dirty="0"/>
              <a:t>Enter </a:t>
            </a:r>
            <a:r>
              <a:rPr lang="nl-NL" dirty="0" err="1"/>
              <a:t>title</a:t>
            </a:r>
            <a:r>
              <a:rPr lang="nl-NL" dirty="0"/>
              <a:t> here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AC18372C-9B21-4DA0-8A35-9ACF44B7D0B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73100" y="2425655"/>
            <a:ext cx="5346700" cy="375130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buNone/>
              <a:defRPr sz="23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 dirty="0" err="1"/>
              <a:t>Plain</a:t>
            </a:r>
            <a:r>
              <a:rPr lang="nl-NL" dirty="0"/>
              <a:t> </a:t>
            </a:r>
            <a:r>
              <a:rPr lang="nl-NL" dirty="0" err="1"/>
              <a:t>text</a:t>
            </a:r>
            <a:r>
              <a:rPr lang="nl-NL" dirty="0"/>
              <a:t> </a:t>
            </a:r>
            <a:r>
              <a:rPr lang="nl-NL" dirty="0" err="1"/>
              <a:t>goes</a:t>
            </a:r>
            <a:r>
              <a:rPr lang="nl-NL" dirty="0"/>
              <a:t> here.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3C723EE4-8616-4984-A1F0-0582DFEC573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91072" y="2425655"/>
            <a:ext cx="5148072" cy="3751308"/>
          </a:xfrm>
          <a:prstGeom prst="rect">
            <a:avLst/>
          </a:prstGeom>
        </p:spPr>
        <p:txBody>
          <a:bodyPr/>
          <a:lstStyle>
            <a:lvl1pPr>
              <a:lnSpc>
                <a:spcPct val="125000"/>
              </a:lnSpc>
              <a:spcBef>
                <a:spcPts val="0"/>
              </a:spcBef>
              <a:defRPr sz="23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</a:lstStyle>
          <a:p>
            <a:pPr lvl="0"/>
            <a:r>
              <a:rPr lang="nl-NL" dirty="0"/>
              <a:t>Or </a:t>
            </a:r>
            <a:r>
              <a:rPr lang="nl-NL" dirty="0" err="1"/>
              <a:t>use</a:t>
            </a:r>
            <a:r>
              <a:rPr lang="nl-NL" dirty="0"/>
              <a:t> </a:t>
            </a:r>
            <a:r>
              <a:rPr lang="nl-NL" dirty="0" err="1"/>
              <a:t>bullets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F493DA45-1050-4E5B-B003-C91658D34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Example footer | July 2018</a:t>
            </a:r>
          </a:p>
        </p:txBody>
      </p:sp>
    </p:spTree>
    <p:extLst>
      <p:ext uri="{BB962C8B-B14F-4D97-AF65-F5344CB8AC3E}">
        <p14:creationId xmlns:p14="http://schemas.microsoft.com/office/powerpoint/2010/main" val="221071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resear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6841DAF-11CD-4D6E-A9E2-F440749B11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3100" y="1100092"/>
            <a:ext cx="10766044" cy="1325563"/>
          </a:xfrm>
        </p:spPr>
        <p:txBody>
          <a:bodyPr>
            <a:noAutofit/>
          </a:bodyPr>
          <a:lstStyle>
            <a:lvl1pPr>
              <a:defRPr>
                <a:solidFill>
                  <a:srgbClr val="009CB4"/>
                </a:solidFill>
              </a:defRPr>
            </a:lvl1pPr>
          </a:lstStyle>
          <a:p>
            <a:r>
              <a:rPr lang="nl-NL" dirty="0"/>
              <a:t>Enter </a:t>
            </a:r>
            <a:r>
              <a:rPr lang="nl-NL" dirty="0" err="1"/>
              <a:t>title</a:t>
            </a:r>
            <a:r>
              <a:rPr lang="nl-NL" dirty="0"/>
              <a:t> here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3C723EE4-8616-4984-A1F0-0582DFEC573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94944" y="2425655"/>
            <a:ext cx="10744200" cy="3751308"/>
          </a:xfrm>
          <a:prstGeom prst="rect">
            <a:avLst/>
          </a:prstGeom>
        </p:spPr>
        <p:txBody>
          <a:bodyPr/>
          <a:lstStyle>
            <a:lvl1pPr>
              <a:lnSpc>
                <a:spcPct val="125000"/>
              </a:lnSpc>
              <a:spcBef>
                <a:spcPts val="0"/>
              </a:spcBef>
              <a:defRPr sz="23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</a:lstStyle>
          <a:p>
            <a:pPr lvl="0"/>
            <a:r>
              <a:rPr lang="nl-NL" dirty="0"/>
              <a:t>Enter </a:t>
            </a:r>
            <a:r>
              <a:rPr lang="nl-NL" dirty="0" err="1"/>
              <a:t>bullet</a:t>
            </a:r>
            <a:r>
              <a:rPr lang="nl-NL" dirty="0"/>
              <a:t> </a:t>
            </a:r>
            <a:r>
              <a:rPr lang="nl-NL" dirty="0" err="1"/>
              <a:t>text</a:t>
            </a:r>
            <a:r>
              <a:rPr lang="nl-NL" dirty="0"/>
              <a:t> here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F493DA45-1050-4E5B-B003-C91658D34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Example footer | July 2018</a:t>
            </a:r>
          </a:p>
        </p:txBody>
      </p:sp>
    </p:spTree>
    <p:extLst>
      <p:ext uri="{BB962C8B-B14F-4D97-AF65-F5344CB8AC3E}">
        <p14:creationId xmlns:p14="http://schemas.microsoft.com/office/powerpoint/2010/main" val="2982742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- resear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6841DAF-11CD-4D6E-A9E2-F440749B11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3100" y="1439708"/>
            <a:ext cx="5346700" cy="646331"/>
          </a:xfrm>
        </p:spPr>
        <p:txBody>
          <a:bodyPr anchor="t" anchorCtr="0">
            <a:spAutoFit/>
          </a:bodyPr>
          <a:lstStyle>
            <a:lvl1pPr>
              <a:defRPr>
                <a:solidFill>
                  <a:srgbClr val="009CB4"/>
                </a:solidFill>
              </a:defRPr>
            </a:lvl1pPr>
          </a:lstStyle>
          <a:p>
            <a:r>
              <a:rPr lang="nl-NL" dirty="0"/>
              <a:t>Enter </a:t>
            </a:r>
            <a:r>
              <a:rPr lang="nl-NL" dirty="0" err="1"/>
              <a:t>title</a:t>
            </a:r>
            <a:r>
              <a:rPr lang="nl-NL" dirty="0"/>
              <a:t> here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AC18372C-9B21-4DA0-8A35-9ACF44B7D0B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73100" y="2350009"/>
            <a:ext cx="5346700" cy="35591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23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 dirty="0" err="1"/>
              <a:t>Use</a:t>
            </a:r>
            <a:r>
              <a:rPr lang="nl-NL" dirty="0"/>
              <a:t> </a:t>
            </a:r>
            <a:r>
              <a:rPr lang="nl-NL" dirty="0" err="1"/>
              <a:t>plain</a:t>
            </a:r>
            <a:r>
              <a:rPr lang="nl-NL" dirty="0"/>
              <a:t> </a:t>
            </a:r>
            <a:r>
              <a:rPr lang="nl-NL" dirty="0" err="1"/>
              <a:t>text</a:t>
            </a:r>
            <a:r>
              <a:rPr lang="nl-NL" dirty="0"/>
              <a:t> or </a:t>
            </a:r>
            <a:r>
              <a:rPr lang="nl-NL" dirty="0" err="1"/>
              <a:t>bullet</a:t>
            </a:r>
            <a:r>
              <a:rPr lang="nl-NL" dirty="0"/>
              <a:t> </a:t>
            </a:r>
            <a:r>
              <a:rPr lang="nl-NL" dirty="0" err="1"/>
              <a:t>text</a:t>
            </a:r>
            <a:r>
              <a:rPr lang="nl-NL" dirty="0"/>
              <a:t> here.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F493DA45-1050-4E5B-B003-C91658D34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Example footer | July 2018</a:t>
            </a:r>
          </a:p>
        </p:txBody>
      </p:sp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xmlns="" id="{B01829AF-F5A5-489C-90FE-660E14CFDB8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361113" y="1543665"/>
            <a:ext cx="5054600" cy="4365521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5133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it colored bg - resear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xmlns="" id="{59E529B3-AB90-4577-AB7E-9471B1A4493D}"/>
              </a:ext>
            </a:extLst>
          </p:cNvPr>
          <p:cNvSpPr/>
          <p:nvPr userDrawn="1"/>
        </p:nvSpPr>
        <p:spPr>
          <a:xfrm>
            <a:off x="0" y="6263370"/>
            <a:ext cx="12192000" cy="5946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xmlns="" id="{77FC29EB-7314-49D1-BCCF-0C1FC9DD7AFF}"/>
              </a:ext>
            </a:extLst>
          </p:cNvPr>
          <p:cNvSpPr/>
          <p:nvPr userDrawn="1"/>
        </p:nvSpPr>
        <p:spPr>
          <a:xfrm>
            <a:off x="0" y="1540932"/>
            <a:ext cx="6096000" cy="4722439"/>
          </a:xfrm>
          <a:prstGeom prst="rect">
            <a:avLst/>
          </a:prstGeom>
          <a:solidFill>
            <a:srgbClr val="009C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AC18372C-9B21-4DA0-8A35-9ACF44B7D0B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47700" y="2705101"/>
            <a:ext cx="5359400" cy="320408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2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 dirty="0" err="1"/>
              <a:t>Plain</a:t>
            </a:r>
            <a:r>
              <a:rPr lang="nl-NL" dirty="0"/>
              <a:t> </a:t>
            </a:r>
            <a:r>
              <a:rPr lang="nl-NL" dirty="0" err="1"/>
              <a:t>text</a:t>
            </a:r>
            <a:r>
              <a:rPr lang="nl-NL" dirty="0"/>
              <a:t> or </a:t>
            </a:r>
            <a:r>
              <a:rPr lang="nl-NL" dirty="0" err="1"/>
              <a:t>bullet</a:t>
            </a:r>
            <a:r>
              <a:rPr lang="nl-NL" dirty="0"/>
              <a:t> </a:t>
            </a:r>
            <a:r>
              <a:rPr lang="nl-NL" dirty="0" err="1"/>
              <a:t>text</a:t>
            </a:r>
            <a:r>
              <a:rPr lang="nl-NL" dirty="0"/>
              <a:t> </a:t>
            </a:r>
            <a:r>
              <a:rPr lang="nl-NL" dirty="0" err="1"/>
              <a:t>goes</a:t>
            </a:r>
            <a:r>
              <a:rPr lang="nl-NL" dirty="0"/>
              <a:t> here.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F493DA45-1050-4E5B-B003-C91658D34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Example footer | July 2018</a:t>
            </a:r>
          </a:p>
        </p:txBody>
      </p:sp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xmlns="" id="{B01829AF-F5A5-489C-90FE-660E14CFDB8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6000" y="1540933"/>
            <a:ext cx="6096000" cy="472244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96841DAF-11CD-4D6E-A9E2-F440749B11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7700" y="1884145"/>
            <a:ext cx="5346700" cy="646331"/>
          </a:xfrm>
        </p:spPr>
        <p:txBody>
          <a:bodyPr anchor="t" anchorCtr="0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Enter </a:t>
            </a:r>
            <a:r>
              <a:rPr lang="nl-NL" dirty="0" err="1"/>
              <a:t>title</a:t>
            </a:r>
            <a:r>
              <a:rPr lang="nl-NL" dirty="0"/>
              <a:t> here</a:t>
            </a:r>
          </a:p>
        </p:txBody>
      </p:sp>
    </p:spTree>
    <p:extLst>
      <p:ext uri="{BB962C8B-B14F-4D97-AF65-F5344CB8AC3E}">
        <p14:creationId xmlns:p14="http://schemas.microsoft.com/office/powerpoint/2010/main" val="3194542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colored bg - resear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xmlns="" id="{77FC29EB-7314-49D1-BCCF-0C1FC9DD7AFF}"/>
              </a:ext>
            </a:extLst>
          </p:cNvPr>
          <p:cNvSpPr/>
          <p:nvPr userDrawn="1"/>
        </p:nvSpPr>
        <p:spPr>
          <a:xfrm>
            <a:off x="0" y="4360985"/>
            <a:ext cx="12192000" cy="1900987"/>
          </a:xfrm>
          <a:prstGeom prst="rect">
            <a:avLst/>
          </a:prstGeom>
          <a:solidFill>
            <a:srgbClr val="009C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xmlns="" id="{59E529B3-AB90-4577-AB7E-9471B1A4493D}"/>
              </a:ext>
            </a:extLst>
          </p:cNvPr>
          <p:cNvSpPr/>
          <p:nvPr userDrawn="1"/>
        </p:nvSpPr>
        <p:spPr>
          <a:xfrm>
            <a:off x="0" y="6263370"/>
            <a:ext cx="12192000" cy="5946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AC18372C-9B21-4DA0-8A35-9ACF44B7D0B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57224" y="4591050"/>
            <a:ext cx="5438775" cy="14287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2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 dirty="0" err="1"/>
              <a:t>Use</a:t>
            </a:r>
            <a:r>
              <a:rPr lang="nl-NL" dirty="0"/>
              <a:t> </a:t>
            </a:r>
            <a:r>
              <a:rPr lang="nl-NL" dirty="0" err="1"/>
              <a:t>plain</a:t>
            </a:r>
            <a:r>
              <a:rPr lang="nl-NL" dirty="0"/>
              <a:t> tekst or </a:t>
            </a:r>
            <a:r>
              <a:rPr lang="nl-NL" dirty="0" err="1"/>
              <a:t>bullet</a:t>
            </a:r>
            <a:r>
              <a:rPr lang="nl-NL" dirty="0"/>
              <a:t> tekst here.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F493DA45-1050-4E5B-B003-C91658D34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Example footer | July 2018</a:t>
            </a:r>
          </a:p>
        </p:txBody>
      </p:sp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xmlns="" id="{B01829AF-F5A5-489C-90FE-660E14CFDB8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6000" y="1543050"/>
            <a:ext cx="6096000" cy="2816537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96841DAF-11CD-4D6E-A9E2-F440749B11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7700" y="1884145"/>
            <a:ext cx="5346700" cy="646331"/>
          </a:xfrm>
        </p:spPr>
        <p:txBody>
          <a:bodyPr anchor="t" anchorCtr="0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Hier de titel</a:t>
            </a:r>
          </a:p>
        </p:txBody>
      </p:sp>
      <p:sp>
        <p:nvSpPr>
          <p:cNvPr id="10" name="Tijdelijke aanduiding voor afbeelding 8">
            <a:extLst>
              <a:ext uri="{FF2B5EF4-FFF2-40B4-BE49-F238E27FC236}">
                <a16:creationId xmlns:a16="http://schemas.microsoft.com/office/drawing/2014/main" xmlns="" id="{2567F586-9BCF-4F4E-9B12-659A83DECC0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543050"/>
            <a:ext cx="6096000" cy="281653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nl-NL" dirty="0"/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xmlns="" id="{0E57F8D3-B0E4-4983-AE22-66D32A275319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6296024" y="4600575"/>
            <a:ext cx="5438775" cy="1428750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 dirty="0" err="1"/>
              <a:t>Use</a:t>
            </a:r>
            <a:r>
              <a:rPr lang="nl-NL" dirty="0"/>
              <a:t> </a:t>
            </a:r>
            <a:r>
              <a:rPr lang="nl-NL" dirty="0" err="1"/>
              <a:t>bullets</a:t>
            </a:r>
            <a:r>
              <a:rPr lang="nl-NL" dirty="0"/>
              <a:t> here</a:t>
            </a:r>
          </a:p>
        </p:txBody>
      </p:sp>
    </p:spTree>
    <p:extLst>
      <p:ext uri="{BB962C8B-B14F-4D97-AF65-F5344CB8AC3E}">
        <p14:creationId xmlns:p14="http://schemas.microsoft.com/office/powerpoint/2010/main" val="2456276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ndscape colored bg - resear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xmlns="" id="{59E529B3-AB90-4577-AB7E-9471B1A4493D}"/>
              </a:ext>
            </a:extLst>
          </p:cNvPr>
          <p:cNvSpPr/>
          <p:nvPr userDrawn="1"/>
        </p:nvSpPr>
        <p:spPr>
          <a:xfrm>
            <a:off x="0" y="6263370"/>
            <a:ext cx="12192000" cy="5946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Picture 4" descr="handen Amsterdam Public health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1992"/>
            <a:ext cx="12192000" cy="81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41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>
            <a:extLst>
              <a:ext uri="{FF2B5EF4-FFF2-40B4-BE49-F238E27FC236}">
                <a16:creationId xmlns:a16="http://schemas.microsoft.com/office/drawing/2014/main" xmlns="" id="{3CCC1A1E-656A-4AF0-AA4A-4C5B0A9CBB55}"/>
              </a:ext>
            </a:extLst>
          </p:cNvPr>
          <p:cNvSpPr/>
          <p:nvPr userDrawn="1"/>
        </p:nvSpPr>
        <p:spPr>
          <a:xfrm>
            <a:off x="1" y="6271260"/>
            <a:ext cx="12192000" cy="586740"/>
          </a:xfrm>
          <a:prstGeom prst="rect">
            <a:avLst/>
          </a:prstGeom>
          <a:solidFill>
            <a:srgbClr val="CED9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xmlns="" id="{F05E57A9-EF42-41CC-A2FF-69FC44463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100" y="110009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Hier de titel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F64C743E-8D29-4316-98AB-B30200D583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1200" y="63817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50">
                <a:solidFill>
                  <a:srgbClr val="00373E"/>
                </a:solidFill>
              </a:defRPr>
            </a:lvl1pPr>
          </a:lstStyle>
          <a:p>
            <a:r>
              <a:rPr lang="nl-NL"/>
              <a:t>Example footer | July 2018</a:t>
            </a:r>
            <a:endParaRPr lang="nl-NL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xmlns="" id="{1A6CEDF9-8401-43A2-A4AB-0E7332B8A3EF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8413" y="0"/>
            <a:ext cx="495173" cy="1011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640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E89E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7B27C79-C680-4A7F-8DF6-D93FA9B640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noProof="0" dirty="0" err="1" smtClean="0"/>
              <a:t>Titel</a:t>
            </a:r>
            <a:endParaRPr lang="en-US" noProof="0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829CBB0D-5C54-4D58-8000-D86D3E690B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Naam</a:t>
            </a:r>
            <a:r>
              <a:rPr lang="en-US" sz="2400" dirty="0" smtClean="0"/>
              <a:t> </a:t>
            </a:r>
            <a:r>
              <a:rPr lang="en-US" sz="2400" noProof="0" dirty="0" smtClean="0"/>
              <a:t>| </a:t>
            </a:r>
            <a:r>
              <a:rPr lang="en-US" sz="2400" dirty="0" smtClean="0"/>
              <a:t>Datum</a:t>
            </a:r>
            <a:endParaRPr lang="en-US" sz="2400" noProof="0" dirty="0"/>
          </a:p>
        </p:txBody>
      </p:sp>
    </p:spTree>
    <p:extLst>
      <p:ext uri="{BB962C8B-B14F-4D97-AF65-F5344CB8AC3E}">
        <p14:creationId xmlns:p14="http://schemas.microsoft.com/office/powerpoint/2010/main" val="330348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456E3C8-BED5-4D1C-92AE-3320B9322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text page</a:t>
            </a:r>
            <a:endParaRPr lang="en-US" noProof="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9F333DAC-B97D-43C4-B5D7-9717C534188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noProof="0" dirty="0"/>
              <a:t>Amsterdam UMC </a:t>
            </a:r>
            <a:r>
              <a:rPr lang="en-US" noProof="0" dirty="0" err="1"/>
              <a:t>voluptatem</a:t>
            </a:r>
            <a:r>
              <a:rPr lang="en-US" noProof="0" dirty="0"/>
              <a:t> fugit </a:t>
            </a:r>
            <a:r>
              <a:rPr lang="en-US" noProof="0" dirty="0" err="1"/>
              <a:t>est</a:t>
            </a:r>
            <a:r>
              <a:rPr lang="en-US" noProof="0" dirty="0"/>
              <a:t> </a:t>
            </a:r>
            <a:r>
              <a:rPr lang="en-US" noProof="0" dirty="0" err="1"/>
              <a:t>faceatum</a:t>
            </a:r>
            <a:r>
              <a:rPr lang="en-US" noProof="0" dirty="0"/>
              <a:t> </a:t>
            </a:r>
            <a:r>
              <a:rPr lang="en-US" noProof="0" dirty="0" err="1"/>
              <a:t>fugitas</a:t>
            </a:r>
            <a:r>
              <a:rPr lang="en-US" noProof="0" dirty="0"/>
              <a:t> </a:t>
            </a:r>
            <a:r>
              <a:rPr lang="en-US" noProof="0" dirty="0" err="1"/>
              <a:t>aut</a:t>
            </a:r>
            <a:r>
              <a:rPr lang="en-US" noProof="0" dirty="0"/>
              <a:t> et </a:t>
            </a:r>
            <a:r>
              <a:rPr lang="en-US" noProof="0" dirty="0" err="1"/>
              <a:t>quis</a:t>
            </a:r>
            <a:r>
              <a:rPr lang="en-US" noProof="0" dirty="0"/>
              <a:t>. </a:t>
            </a:r>
          </a:p>
          <a:p>
            <a:endParaRPr lang="en-US" noProof="0" dirty="0"/>
          </a:p>
          <a:p>
            <a:r>
              <a:rPr lang="en-US" noProof="0" dirty="0" err="1"/>
              <a:t>Apiet</a:t>
            </a:r>
            <a:r>
              <a:rPr lang="en-US" noProof="0" dirty="0"/>
              <a:t> </a:t>
            </a:r>
            <a:r>
              <a:rPr lang="en-US" noProof="0" dirty="0" err="1"/>
              <a:t>excestiisti</a:t>
            </a:r>
            <a:r>
              <a:rPr lang="en-US" noProof="0" dirty="0"/>
              <a:t> in </a:t>
            </a:r>
            <a:r>
              <a:rPr lang="en-US" noProof="0" dirty="0" err="1"/>
              <a:t>milita</a:t>
            </a:r>
            <a:r>
              <a:rPr lang="en-US" noProof="0" dirty="0"/>
              <a:t> </a:t>
            </a:r>
            <a:r>
              <a:rPr lang="en-US" noProof="0" dirty="0" err="1"/>
              <a:t>disitem</a:t>
            </a:r>
            <a:r>
              <a:rPr lang="en-US" noProof="0" dirty="0"/>
              <a:t> </a:t>
            </a:r>
          </a:p>
          <a:p>
            <a:r>
              <a:rPr lang="en-US" noProof="0" dirty="0" err="1"/>
              <a:t>quaturi</a:t>
            </a:r>
            <a:r>
              <a:rPr lang="en-US" noProof="0" dirty="0"/>
              <a:t> </a:t>
            </a:r>
            <a:r>
              <a:rPr lang="en-US" noProof="0" dirty="0" err="1"/>
              <a:t>ulpa</a:t>
            </a:r>
            <a:r>
              <a:rPr lang="en-US" noProof="0" dirty="0"/>
              <a:t> </a:t>
            </a:r>
            <a:r>
              <a:rPr lang="en-US" noProof="0" dirty="0" err="1"/>
              <a:t>ducient</a:t>
            </a:r>
            <a:r>
              <a:rPr lang="en-US" noProof="0" dirty="0"/>
              <a:t> </a:t>
            </a:r>
            <a:r>
              <a:rPr lang="en-US" noProof="0" dirty="0" err="1"/>
              <a:t>ibust</a:t>
            </a:r>
            <a:r>
              <a:rPr lang="en-US" noProof="0" dirty="0"/>
              <a:t>. 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9A08948E-C970-48E9-931C-C48671D0BC6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noProof="0" dirty="0"/>
              <a:t>Nis que </a:t>
            </a:r>
            <a:r>
              <a:rPr lang="en-US" noProof="0" dirty="0" err="1"/>
              <a:t>vere</a:t>
            </a:r>
            <a:r>
              <a:rPr lang="en-US" noProof="0" dirty="0"/>
              <a:t> de </a:t>
            </a:r>
            <a:r>
              <a:rPr lang="en-US" noProof="0" dirty="0" err="1"/>
              <a:t>odi</a:t>
            </a:r>
            <a:r>
              <a:rPr lang="en-US" noProof="0" dirty="0"/>
              <a:t> cum </a:t>
            </a:r>
          </a:p>
          <a:p>
            <a:r>
              <a:rPr lang="en-US" noProof="0" dirty="0" err="1"/>
              <a:t>Reprepu</a:t>
            </a:r>
            <a:r>
              <a:rPr lang="en-US" noProof="0" dirty="0"/>
              <a:t> </a:t>
            </a:r>
            <a:r>
              <a:rPr lang="en-US" noProof="0" dirty="0" err="1"/>
              <a:t>dandaes</a:t>
            </a:r>
            <a:r>
              <a:rPr lang="en-US" noProof="0" dirty="0"/>
              <a:t> </a:t>
            </a:r>
            <a:r>
              <a:rPr lang="en-US" noProof="0" dirty="0" err="1"/>
              <a:t>aut</a:t>
            </a:r>
            <a:r>
              <a:rPr lang="en-US" noProof="0" dirty="0"/>
              <a:t> </a:t>
            </a:r>
            <a:r>
              <a:rPr lang="en-US" noProof="0" dirty="0" err="1"/>
              <a:t>aditem</a:t>
            </a:r>
            <a:r>
              <a:rPr lang="en-US" noProof="0" dirty="0"/>
              <a:t> </a:t>
            </a:r>
          </a:p>
          <a:p>
            <a:r>
              <a:rPr lang="en-US" noProof="0" dirty="0" err="1"/>
              <a:t>Alisquaes</a:t>
            </a:r>
            <a:r>
              <a:rPr lang="en-US" noProof="0" dirty="0"/>
              <a:t> </a:t>
            </a:r>
            <a:r>
              <a:rPr lang="en-US" noProof="0" dirty="0" err="1"/>
              <a:t>aliquos</a:t>
            </a:r>
            <a:r>
              <a:rPr lang="en-US" noProof="0" dirty="0"/>
              <a:t> </a:t>
            </a:r>
            <a:r>
              <a:rPr lang="en-US" noProof="0" dirty="0" err="1"/>
              <a:t>voloribe</a:t>
            </a:r>
            <a:endParaRPr lang="en-US" noProof="0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A707929B-4F4F-4DFB-A065-2B06B0139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1199" y="6334125"/>
            <a:ext cx="5781675" cy="476250"/>
          </a:xfrm>
        </p:spPr>
        <p:txBody>
          <a:bodyPr/>
          <a:lstStyle/>
          <a:p>
            <a:r>
              <a:rPr lang="nl-NL" dirty="0" smtClean="0"/>
              <a:t>Amsterdam Public Health research </a:t>
            </a:r>
            <a:r>
              <a:rPr lang="nl-NL" dirty="0" err="1" smtClean="0"/>
              <a:t>institute</a:t>
            </a:r>
            <a:r>
              <a:rPr lang="nl-NL" dirty="0" smtClean="0"/>
              <a:t> | September </a:t>
            </a:r>
            <a:r>
              <a:rPr lang="nl-NL" dirty="0"/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2057574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0B4FD81-F0E3-440F-B7B4-37434869A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text page </a:t>
            </a:r>
            <a:r>
              <a:rPr lang="en-US" b="0" dirty="0"/>
              <a:t>(1 column)</a:t>
            </a:r>
            <a:endParaRPr lang="en-US" b="0" noProof="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12D160F0-CDA7-42C4-9086-FFFCE783D95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noProof="0" dirty="0" err="1"/>
              <a:t>Dicil</a:t>
            </a:r>
            <a:r>
              <a:rPr lang="en-US" noProof="0" dirty="0"/>
              <a:t> in el </a:t>
            </a:r>
            <a:r>
              <a:rPr lang="en-US" noProof="0" dirty="0" err="1"/>
              <a:t>moluptam</a:t>
            </a:r>
            <a:r>
              <a:rPr lang="en-US" noProof="0" dirty="0"/>
              <a:t> </a:t>
            </a:r>
            <a:r>
              <a:rPr lang="en-US" noProof="0" dirty="0" err="1"/>
              <a:t>dentium</a:t>
            </a:r>
            <a:r>
              <a:rPr lang="en-US" noProof="0" dirty="0"/>
              <a:t> </a:t>
            </a:r>
            <a:r>
              <a:rPr lang="en-US" noProof="0" dirty="0" err="1"/>
              <a:t>fuga</a:t>
            </a:r>
            <a:r>
              <a:rPr lang="en-US" noProof="0" dirty="0"/>
              <a:t> </a:t>
            </a:r>
            <a:r>
              <a:rPr lang="en-US" noProof="0" dirty="0" err="1"/>
              <a:t>etur</a:t>
            </a:r>
            <a:r>
              <a:rPr lang="en-US" noProof="0" dirty="0"/>
              <a:t> </a:t>
            </a:r>
            <a:r>
              <a:rPr lang="en-US" noProof="0" dirty="0" err="1"/>
              <a:t>aut</a:t>
            </a:r>
            <a:r>
              <a:rPr lang="en-US" noProof="0" dirty="0"/>
              <a:t> la </a:t>
            </a:r>
            <a:r>
              <a:rPr lang="en-US" noProof="0" dirty="0" err="1"/>
              <a:t>cor</a:t>
            </a:r>
            <a:r>
              <a:rPr lang="en-US" noProof="0" dirty="0"/>
              <a:t> </a:t>
            </a:r>
            <a:r>
              <a:rPr lang="en-US" noProof="0" dirty="0" err="1"/>
              <a:t>simi</a:t>
            </a:r>
            <a:r>
              <a:rPr lang="en-US" noProof="0" dirty="0"/>
              <a:t> qui </a:t>
            </a:r>
            <a:r>
              <a:rPr lang="en-US" noProof="0" dirty="0" err="1"/>
              <a:t>init</a:t>
            </a:r>
            <a:r>
              <a:rPr lang="en-US" noProof="0" dirty="0"/>
              <a:t> </a:t>
            </a:r>
          </a:p>
          <a:p>
            <a:r>
              <a:rPr lang="en-US" noProof="0" dirty="0" err="1"/>
              <a:t>Onem</a:t>
            </a:r>
            <a:r>
              <a:rPr lang="en-US" noProof="0" dirty="0"/>
              <a:t> et </a:t>
            </a:r>
            <a:r>
              <a:rPr lang="en-US" noProof="0" dirty="0" err="1"/>
              <a:t>quaspidebit</a:t>
            </a:r>
            <a:r>
              <a:rPr lang="en-US" noProof="0" dirty="0"/>
              <a:t> </a:t>
            </a:r>
            <a:r>
              <a:rPr lang="en-US" noProof="0" dirty="0" err="1"/>
              <a:t>quae</a:t>
            </a:r>
            <a:r>
              <a:rPr lang="en-US" noProof="0" dirty="0"/>
              <a:t> </a:t>
            </a:r>
            <a:r>
              <a:rPr lang="en-US" noProof="0" dirty="0" err="1"/>
              <a:t>culliqu</a:t>
            </a:r>
            <a:r>
              <a:rPr lang="en-US" noProof="0" dirty="0"/>
              <a:t> </a:t>
            </a:r>
            <a:r>
              <a:rPr lang="en-US" noProof="0" dirty="0" err="1"/>
              <a:t>iaspienis</a:t>
            </a:r>
            <a:r>
              <a:rPr lang="en-US" noProof="0" dirty="0"/>
              <a:t> </a:t>
            </a:r>
            <a:r>
              <a:rPr lang="en-US" noProof="0" dirty="0" err="1"/>
              <a:t>adion</a:t>
            </a:r>
            <a:r>
              <a:rPr lang="en-US" noProof="0" dirty="0"/>
              <a:t> pro into </a:t>
            </a:r>
            <a:r>
              <a:rPr lang="en-US" noProof="0" dirty="0" err="1"/>
              <a:t>ea</a:t>
            </a:r>
            <a:r>
              <a:rPr lang="en-US" noProof="0" dirty="0"/>
              <a:t> </a:t>
            </a:r>
            <a:r>
              <a:rPr lang="en-US" noProof="0" dirty="0" err="1"/>
              <a:t>plab</a:t>
            </a:r>
            <a:r>
              <a:rPr lang="en-US" noProof="0" dirty="0"/>
              <a:t> </a:t>
            </a:r>
          </a:p>
          <a:p>
            <a:r>
              <a:rPr lang="en-US" noProof="0" dirty="0" err="1"/>
              <a:t>Ipistia</a:t>
            </a:r>
            <a:r>
              <a:rPr lang="en-US" noProof="0" dirty="0"/>
              <a:t> </a:t>
            </a:r>
            <a:r>
              <a:rPr lang="en-US" noProof="0" dirty="0" err="1"/>
              <a:t>nati</a:t>
            </a:r>
            <a:r>
              <a:rPr lang="en-US" noProof="0" dirty="0"/>
              <a:t> </a:t>
            </a:r>
            <a:r>
              <a:rPr lang="en-US" noProof="0" dirty="0" err="1"/>
              <a:t>nonecabo</a:t>
            </a:r>
            <a:r>
              <a:rPr lang="en-US" noProof="0" dirty="0"/>
              <a:t> </a:t>
            </a:r>
            <a:r>
              <a:rPr lang="en-US" noProof="0" dirty="0" err="1"/>
              <a:t>mo</a:t>
            </a:r>
            <a:r>
              <a:rPr lang="en-US" noProof="0" dirty="0"/>
              <a:t> </a:t>
            </a:r>
            <a:r>
              <a:rPr lang="en-US" noProof="0" dirty="0" err="1"/>
              <a:t>molupta</a:t>
            </a:r>
            <a:r>
              <a:rPr lang="en-US" noProof="0" dirty="0"/>
              <a:t> </a:t>
            </a:r>
            <a:r>
              <a:rPr lang="en-US" noProof="0" dirty="0" err="1"/>
              <a:t>tiscit</a:t>
            </a:r>
            <a:r>
              <a:rPr lang="en-US" noProof="0" dirty="0"/>
              <a:t> ma </a:t>
            </a:r>
            <a:r>
              <a:rPr lang="en-US" noProof="0" dirty="0" err="1"/>
              <a:t>ipide</a:t>
            </a:r>
            <a:r>
              <a:rPr lang="en-US" noProof="0" dirty="0"/>
              <a:t> </a:t>
            </a:r>
            <a:r>
              <a:rPr lang="en-US" noProof="0" dirty="0" err="1"/>
              <a:t>eosam</a:t>
            </a:r>
            <a:r>
              <a:rPr lang="en-US" noProof="0" dirty="0"/>
              <a:t> qui alit me </a:t>
            </a:r>
            <a:r>
              <a:rPr lang="en-US" noProof="0" dirty="0" err="1"/>
              <a:t>seque</a:t>
            </a:r>
            <a:r>
              <a:rPr lang="en-US" noProof="0" dirty="0"/>
              <a:t> </a:t>
            </a:r>
            <a:r>
              <a:rPr lang="en-US" noProof="0" dirty="0" err="1"/>
              <a:t>molendi</a:t>
            </a:r>
            <a:r>
              <a:rPr lang="en-US" noProof="0" dirty="0"/>
              <a:t> int </a:t>
            </a:r>
            <a:r>
              <a:rPr lang="en-US" noProof="0" dirty="0" err="1"/>
              <a:t>iliquae</a:t>
            </a:r>
            <a:r>
              <a:rPr lang="en-US" noProof="0" dirty="0"/>
              <a:t> </a:t>
            </a:r>
            <a:r>
              <a:rPr lang="en-US" noProof="0" dirty="0" err="1"/>
              <a:t>odiam</a:t>
            </a:r>
            <a:r>
              <a:rPr lang="en-US" noProof="0" dirty="0"/>
              <a:t> </a:t>
            </a:r>
            <a:r>
              <a:rPr lang="en-US" noProof="0" dirty="0" err="1"/>
              <a:t>quam</a:t>
            </a:r>
            <a:r>
              <a:rPr lang="en-US" noProof="0" dirty="0"/>
              <a:t> </a:t>
            </a:r>
            <a:r>
              <a:rPr lang="en-US" noProof="0" dirty="0" err="1"/>
              <a:t>quias</a:t>
            </a:r>
            <a:r>
              <a:rPr lang="en-US" noProof="0" dirty="0"/>
              <a:t> dolore </a:t>
            </a:r>
          </a:p>
          <a:p>
            <a:r>
              <a:rPr lang="en-US" noProof="0" dirty="0"/>
              <a:t>Qui </a:t>
            </a:r>
            <a:r>
              <a:rPr lang="en-US" noProof="0" dirty="0" err="1"/>
              <a:t>aut</a:t>
            </a:r>
            <a:r>
              <a:rPr lang="en-US" noProof="0" dirty="0"/>
              <a:t> </a:t>
            </a:r>
            <a:r>
              <a:rPr lang="en-US" noProof="0" dirty="0" err="1"/>
              <a:t>aciae</a:t>
            </a:r>
            <a:r>
              <a:rPr lang="en-US" noProof="0" dirty="0"/>
              <a:t> </a:t>
            </a:r>
            <a:r>
              <a:rPr lang="en-US" noProof="0" dirty="0" err="1"/>
              <a:t>reptatem</a:t>
            </a:r>
            <a:r>
              <a:rPr lang="en-US" noProof="0" dirty="0"/>
              <a:t> se </a:t>
            </a:r>
            <a:r>
              <a:rPr lang="en-US" noProof="0" dirty="0" err="1"/>
              <a:t>proreptaeped</a:t>
            </a:r>
            <a:r>
              <a:rPr lang="en-US" noProof="0" dirty="0"/>
              <a:t> </a:t>
            </a:r>
            <a:r>
              <a:rPr lang="en-US" noProof="0" dirty="0" err="1"/>
              <a:t>moluptatis</a:t>
            </a:r>
            <a:r>
              <a:rPr lang="en-US" noProof="0" dirty="0"/>
              <a:t> </a:t>
            </a:r>
            <a:r>
              <a:rPr lang="en-US" noProof="0" dirty="0" err="1"/>
              <a:t>autas</a:t>
            </a:r>
            <a:endParaRPr lang="en-US" noProof="0" dirty="0"/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xmlns="" id="{A707929B-4F4F-4DFB-A065-2B06B0139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1199" y="6334125"/>
            <a:ext cx="5781675" cy="476250"/>
          </a:xfrm>
        </p:spPr>
        <p:txBody>
          <a:bodyPr/>
          <a:lstStyle/>
          <a:p>
            <a:r>
              <a:rPr lang="nl-NL" dirty="0" smtClean="0"/>
              <a:t>Amsterdam Public Health research </a:t>
            </a:r>
            <a:r>
              <a:rPr lang="nl-NL" dirty="0" err="1" smtClean="0"/>
              <a:t>institute</a:t>
            </a:r>
            <a:r>
              <a:rPr lang="nl-NL" dirty="0" smtClean="0"/>
              <a:t> | September </a:t>
            </a:r>
            <a:r>
              <a:rPr lang="nl-NL" dirty="0"/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1716243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D2A03F7-E2D1-4619-BBE0-B279D0280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Text and image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FE125E3D-6876-4294-99EF-AA9BD8479FC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noProof="0" dirty="0"/>
              <a:t>Text and image page. </a:t>
            </a:r>
            <a:br>
              <a:rPr lang="en-US" noProof="0" dirty="0"/>
            </a:br>
            <a:endParaRPr lang="en-US" noProof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noProof="0" dirty="0"/>
              <a:t>Nis que </a:t>
            </a:r>
            <a:r>
              <a:rPr lang="en-US" noProof="0" dirty="0" err="1"/>
              <a:t>vere</a:t>
            </a:r>
            <a:r>
              <a:rPr lang="en-US" noProof="0" dirty="0"/>
              <a:t> de </a:t>
            </a:r>
            <a:r>
              <a:rPr lang="en-US" noProof="0" dirty="0" err="1"/>
              <a:t>odi</a:t>
            </a:r>
            <a:r>
              <a:rPr lang="en-US" noProof="0" dirty="0"/>
              <a:t> cum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noProof="0" dirty="0" err="1"/>
              <a:t>Reprepu</a:t>
            </a:r>
            <a:r>
              <a:rPr lang="en-US" noProof="0" dirty="0"/>
              <a:t> </a:t>
            </a:r>
            <a:r>
              <a:rPr lang="en-US" noProof="0" dirty="0" err="1"/>
              <a:t>dandaes</a:t>
            </a:r>
            <a:r>
              <a:rPr lang="en-US" noProof="0" dirty="0"/>
              <a:t> </a:t>
            </a:r>
            <a:r>
              <a:rPr lang="en-US" noProof="0" dirty="0" err="1"/>
              <a:t>aut</a:t>
            </a:r>
            <a:r>
              <a:rPr lang="en-US" noProof="0" dirty="0"/>
              <a:t> </a:t>
            </a:r>
            <a:r>
              <a:rPr lang="en-US" noProof="0" dirty="0" err="1"/>
              <a:t>aditem</a:t>
            </a:r>
            <a:r>
              <a:rPr lang="en-US" noProof="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noProof="0" dirty="0" err="1"/>
              <a:t>Alisquaes</a:t>
            </a:r>
            <a:r>
              <a:rPr lang="en-US" noProof="0" dirty="0"/>
              <a:t> </a:t>
            </a:r>
            <a:r>
              <a:rPr lang="en-US" noProof="0" dirty="0" err="1"/>
              <a:t>aliquos</a:t>
            </a:r>
            <a:r>
              <a:rPr lang="en-US" noProof="0" dirty="0"/>
              <a:t> </a:t>
            </a:r>
            <a:r>
              <a:rPr lang="en-US" noProof="0" dirty="0" err="1"/>
              <a:t>voloribe</a:t>
            </a:r>
            <a:endParaRPr lang="en-US" noProof="0" dirty="0"/>
          </a:p>
        </p:txBody>
      </p:sp>
      <p:sp>
        <p:nvSpPr>
          <p:cNvPr id="8" name="Tijdelijke aanduiding voor voettekst 4">
            <a:extLst>
              <a:ext uri="{FF2B5EF4-FFF2-40B4-BE49-F238E27FC236}">
                <a16:creationId xmlns:a16="http://schemas.microsoft.com/office/drawing/2014/main" xmlns="" id="{A707929B-4F4F-4DFB-A065-2B06B0139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1199" y="6334125"/>
            <a:ext cx="5781675" cy="476250"/>
          </a:xfrm>
        </p:spPr>
        <p:txBody>
          <a:bodyPr/>
          <a:lstStyle/>
          <a:p>
            <a:r>
              <a:rPr lang="nl-NL" dirty="0" smtClean="0"/>
              <a:t>Amsterdam Public Health research </a:t>
            </a:r>
            <a:r>
              <a:rPr lang="nl-NL" dirty="0" err="1" smtClean="0"/>
              <a:t>institute</a:t>
            </a:r>
            <a:r>
              <a:rPr lang="nl-NL" dirty="0" smtClean="0"/>
              <a:t> | September </a:t>
            </a:r>
            <a:r>
              <a:rPr lang="nl-NL" dirty="0"/>
              <a:t>2018</a:t>
            </a:r>
          </a:p>
        </p:txBody>
      </p:sp>
      <p:sp>
        <p:nvSpPr>
          <p:cNvPr id="5" name="Tijdelijke aanduiding voor afbeelding 4">
            <a:extLst>
              <a:ext uri="{FF2B5EF4-FFF2-40B4-BE49-F238E27FC236}">
                <a16:creationId xmlns:a16="http://schemas.microsoft.com/office/drawing/2014/main" xmlns="" id="{BB019543-D8DA-40FE-8083-FA323C588C3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2561523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xmlns="" id="{55DD129E-907D-47EF-9A0B-7CD196CC3F0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noProof="0" dirty="0"/>
              <a:t>Text and image </a:t>
            </a:r>
            <a:r>
              <a:rPr lang="en-US" dirty="0"/>
              <a:t>on colored </a:t>
            </a:r>
            <a:br>
              <a:rPr lang="en-US" dirty="0"/>
            </a:br>
            <a:r>
              <a:rPr lang="en-US" dirty="0"/>
              <a:t>background</a:t>
            </a:r>
            <a:r>
              <a:rPr lang="en-US" noProof="0" dirty="0"/>
              <a:t>. </a:t>
            </a:r>
          </a:p>
          <a:p>
            <a:endParaRPr lang="en-US" noProof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noProof="0" dirty="0"/>
              <a:t>Nis que </a:t>
            </a:r>
            <a:r>
              <a:rPr lang="en-US" noProof="0" dirty="0" err="1"/>
              <a:t>vere</a:t>
            </a:r>
            <a:r>
              <a:rPr lang="en-US" noProof="0" dirty="0"/>
              <a:t> de </a:t>
            </a:r>
            <a:r>
              <a:rPr lang="en-US" noProof="0" dirty="0" err="1"/>
              <a:t>odi</a:t>
            </a:r>
            <a:r>
              <a:rPr lang="en-US" noProof="0" dirty="0"/>
              <a:t> cum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noProof="0" dirty="0" err="1"/>
              <a:t>Reprepu</a:t>
            </a:r>
            <a:r>
              <a:rPr lang="en-US" noProof="0" dirty="0"/>
              <a:t> </a:t>
            </a:r>
            <a:r>
              <a:rPr lang="en-US" noProof="0" dirty="0" err="1"/>
              <a:t>dandaes</a:t>
            </a:r>
            <a:r>
              <a:rPr lang="en-US" noProof="0" dirty="0"/>
              <a:t> </a:t>
            </a:r>
            <a:r>
              <a:rPr lang="en-US" noProof="0" dirty="0" err="1"/>
              <a:t>aut</a:t>
            </a:r>
            <a:r>
              <a:rPr lang="en-US" noProof="0" dirty="0"/>
              <a:t> </a:t>
            </a:r>
            <a:r>
              <a:rPr lang="en-US" noProof="0" dirty="0" err="1"/>
              <a:t>aditem</a:t>
            </a:r>
            <a:r>
              <a:rPr lang="en-US" noProof="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noProof="0" dirty="0" err="1"/>
              <a:t>Alisquaes</a:t>
            </a:r>
            <a:r>
              <a:rPr lang="en-US" noProof="0" dirty="0"/>
              <a:t> </a:t>
            </a:r>
            <a:r>
              <a:rPr lang="en-US" noProof="0" dirty="0" err="1"/>
              <a:t>aliquos</a:t>
            </a:r>
            <a:r>
              <a:rPr lang="en-US" noProof="0" dirty="0"/>
              <a:t> </a:t>
            </a:r>
            <a:r>
              <a:rPr lang="en-US" noProof="0" dirty="0" err="1"/>
              <a:t>voloribe</a:t>
            </a:r>
            <a:endParaRPr lang="en-US" noProof="0" dirty="0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xmlns="" id="{A707929B-4F4F-4DFB-A065-2B06B0139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1199" y="6334125"/>
            <a:ext cx="5781675" cy="476250"/>
          </a:xfrm>
        </p:spPr>
        <p:txBody>
          <a:bodyPr/>
          <a:lstStyle/>
          <a:p>
            <a:r>
              <a:rPr lang="nl-NL" dirty="0" smtClean="0"/>
              <a:t>Amsterdam Public Health research </a:t>
            </a:r>
            <a:r>
              <a:rPr lang="nl-NL" dirty="0" err="1" smtClean="0"/>
              <a:t>institute</a:t>
            </a:r>
            <a:r>
              <a:rPr lang="nl-NL" dirty="0" smtClean="0"/>
              <a:t> | September </a:t>
            </a:r>
            <a:r>
              <a:rPr lang="nl-NL" dirty="0"/>
              <a:t>2018</a:t>
            </a:r>
          </a:p>
        </p:txBody>
      </p:sp>
      <p:sp>
        <p:nvSpPr>
          <p:cNvPr id="5" name="Tijdelijke aanduiding voor afbeelding 4">
            <a:extLst>
              <a:ext uri="{FF2B5EF4-FFF2-40B4-BE49-F238E27FC236}">
                <a16:creationId xmlns:a16="http://schemas.microsoft.com/office/drawing/2014/main" xmlns="" id="{79F437BE-1FFD-4F1F-A1C9-7E434F63C01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4" name="Titel 3">
            <a:extLst>
              <a:ext uri="{FF2B5EF4-FFF2-40B4-BE49-F238E27FC236}">
                <a16:creationId xmlns:a16="http://schemas.microsoft.com/office/drawing/2014/main" xmlns="" id="{98ADF53D-5C36-4547-A976-78DEA817D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Text and image</a:t>
            </a:r>
          </a:p>
        </p:txBody>
      </p:sp>
    </p:spTree>
    <p:extLst>
      <p:ext uri="{BB962C8B-B14F-4D97-AF65-F5344CB8AC3E}">
        <p14:creationId xmlns:p14="http://schemas.microsoft.com/office/powerpoint/2010/main" val="3562005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xmlns="" id="{4D459A23-8966-4488-90F4-275D9F0FA11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Text and image page colored background alternative.</a:t>
            </a:r>
            <a:endParaRPr lang="en-US" noProof="0" dirty="0"/>
          </a:p>
        </p:txBody>
      </p:sp>
      <p:sp>
        <p:nvSpPr>
          <p:cNvPr id="12" name="Tijdelijke aanduiding voor voettekst 4">
            <a:extLst>
              <a:ext uri="{FF2B5EF4-FFF2-40B4-BE49-F238E27FC236}">
                <a16:creationId xmlns:a16="http://schemas.microsoft.com/office/drawing/2014/main" xmlns="" id="{A707929B-4F4F-4DFB-A065-2B06B0139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1199" y="6334125"/>
            <a:ext cx="5781675" cy="476250"/>
          </a:xfrm>
        </p:spPr>
        <p:txBody>
          <a:bodyPr/>
          <a:lstStyle/>
          <a:p>
            <a:r>
              <a:rPr lang="nl-NL" dirty="0" smtClean="0"/>
              <a:t>Amsterdam Public Health research </a:t>
            </a:r>
            <a:r>
              <a:rPr lang="nl-NL" dirty="0" err="1" smtClean="0"/>
              <a:t>institute</a:t>
            </a:r>
            <a:r>
              <a:rPr lang="nl-NL" dirty="0" smtClean="0"/>
              <a:t> | September </a:t>
            </a:r>
            <a:r>
              <a:rPr lang="nl-NL" dirty="0"/>
              <a:t>2018</a:t>
            </a:r>
          </a:p>
        </p:txBody>
      </p:sp>
      <p:sp>
        <p:nvSpPr>
          <p:cNvPr id="8" name="Tijdelijke aanduiding voor afbeelding 7">
            <a:extLst>
              <a:ext uri="{FF2B5EF4-FFF2-40B4-BE49-F238E27FC236}">
                <a16:creationId xmlns:a16="http://schemas.microsoft.com/office/drawing/2014/main" xmlns="" id="{A2EE2D12-EB6D-4367-937B-F5D3A88F00D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7" name="Titel 6">
            <a:extLst>
              <a:ext uri="{FF2B5EF4-FFF2-40B4-BE49-F238E27FC236}">
                <a16:creationId xmlns:a16="http://schemas.microsoft.com/office/drawing/2014/main" xmlns="" id="{D759E16D-02BC-4F26-BBB8-F7A170B9B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xmlns="" id="{F6DF60BF-371A-4C73-9BFE-AFFAA02F071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xmlns="" id="{205F8F88-AB4E-43C2-A5B7-66EC1A991982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noProof="0" dirty="0"/>
              <a:t>Nis que </a:t>
            </a:r>
            <a:r>
              <a:rPr lang="en-US" noProof="0" dirty="0" err="1"/>
              <a:t>vere</a:t>
            </a:r>
            <a:r>
              <a:rPr lang="en-US" noProof="0" dirty="0"/>
              <a:t> de </a:t>
            </a:r>
            <a:r>
              <a:rPr lang="en-US" noProof="0" dirty="0" err="1"/>
              <a:t>odi</a:t>
            </a:r>
            <a:r>
              <a:rPr lang="en-US" noProof="0" dirty="0"/>
              <a:t> cum </a:t>
            </a:r>
          </a:p>
          <a:p>
            <a:pPr>
              <a:spcBef>
                <a:spcPts val="0"/>
              </a:spcBef>
            </a:pPr>
            <a:r>
              <a:rPr lang="en-US" noProof="0" dirty="0" err="1"/>
              <a:t>Reprepu</a:t>
            </a:r>
            <a:r>
              <a:rPr lang="en-US" noProof="0" dirty="0"/>
              <a:t> </a:t>
            </a:r>
            <a:r>
              <a:rPr lang="en-US" noProof="0" dirty="0" err="1"/>
              <a:t>dandaes</a:t>
            </a:r>
            <a:r>
              <a:rPr lang="en-US" noProof="0" dirty="0"/>
              <a:t> </a:t>
            </a:r>
            <a:r>
              <a:rPr lang="en-US" noProof="0" dirty="0" err="1"/>
              <a:t>aut</a:t>
            </a:r>
            <a:r>
              <a:rPr lang="en-US" noProof="0" dirty="0"/>
              <a:t> </a:t>
            </a:r>
            <a:r>
              <a:rPr lang="en-US" noProof="0" dirty="0" err="1"/>
              <a:t>aditem</a:t>
            </a:r>
            <a:r>
              <a:rPr lang="en-US" noProof="0" dirty="0"/>
              <a:t> </a:t>
            </a:r>
          </a:p>
          <a:p>
            <a:pPr>
              <a:spcBef>
                <a:spcPts val="0"/>
              </a:spcBef>
            </a:pPr>
            <a:r>
              <a:rPr lang="en-US" noProof="0" dirty="0" err="1"/>
              <a:t>Alisquaes</a:t>
            </a:r>
            <a:r>
              <a:rPr lang="en-US" noProof="0" dirty="0"/>
              <a:t> </a:t>
            </a:r>
            <a:r>
              <a:rPr lang="en-US" noProof="0" dirty="0" err="1"/>
              <a:t>aliquos</a:t>
            </a:r>
            <a:r>
              <a:rPr lang="en-US" noProof="0" dirty="0"/>
              <a:t> </a:t>
            </a:r>
            <a:r>
              <a:rPr lang="en-US" noProof="0" dirty="0" err="1"/>
              <a:t>voloribe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40985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anden Amsterdam Public health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5725" y="1527174"/>
            <a:ext cx="12293600" cy="8195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000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msterdam UMC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665</TotalTime>
  <Words>177</Words>
  <Application>Microsoft Office PowerPoint</Application>
  <PresentationFormat>Aangepast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Kantoorthema</vt:lpstr>
      <vt:lpstr>Titel</vt:lpstr>
      <vt:lpstr>Regular text page</vt:lpstr>
      <vt:lpstr>Regular text page (1 column)</vt:lpstr>
      <vt:lpstr>Text and image</vt:lpstr>
      <vt:lpstr>Text and image</vt:lpstr>
      <vt:lpstr>PowerPoint-presentatie</vt:lpstr>
      <vt:lpstr>PowerPoint-presentatie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Olaf van der Grijspaarde</dc:creator>
  <cp:lastModifiedBy>marissak</cp:lastModifiedBy>
  <cp:revision>58</cp:revision>
  <dcterms:created xsi:type="dcterms:W3CDTF">2018-06-28T15:32:29Z</dcterms:created>
  <dcterms:modified xsi:type="dcterms:W3CDTF">2018-11-19T11:47:57Z</dcterms:modified>
</cp:coreProperties>
</file>